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62" r:id="rId5"/>
    <p:sldId id="258" r:id="rId6"/>
    <p:sldId id="259" r:id="rId7"/>
    <p:sldId id="260" r:id="rId8"/>
    <p:sldId id="261" r:id="rId9"/>
  </p:sldIdLst>
  <p:sldSz cx="12192000" cy="6858000"/>
  <p:notesSz cx="6858000" cy="9144000"/>
  <p:embeddedFontLst>
    <p:embeddedFont>
      <p:font typeface="Arial Black" panose="020B0A04020102020204" pitchFamily="34" charset="0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DT Phudu" pitchFamily="2" charset="0"/>
      <p:regular r:id="rId15"/>
      <p:bold r:id="rId16"/>
    </p:embeddedFont>
    <p:embeddedFont>
      <p:font typeface="Exo" pitchFamily="2" charset="0"/>
      <p:regular r:id="rId17"/>
      <p:bold r:id="rId18"/>
      <p:italic r:id="rId19"/>
      <p:boldItalic r:id="rId20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ência de Comunicação Integrada" userId="765636b3-0dd8-48c0-ba70-a30d81983ed3" providerId="ADAL" clId="{E8DEBC95-7C76-41FE-8755-0AACEEF4D25A}"/>
    <pc:docChg chg="modSld modMainMaster">
      <pc:chgData name="Agência de Comunicação Integrada" userId="765636b3-0dd8-48c0-ba70-a30d81983ed3" providerId="ADAL" clId="{E8DEBC95-7C76-41FE-8755-0AACEEF4D25A}" dt="2024-10-03T17:45:55.598" v="27" actId="1076"/>
      <pc:docMkLst>
        <pc:docMk/>
      </pc:docMkLst>
      <pc:sldChg chg="modSp">
        <pc:chgData name="Agência de Comunicação Integrada" userId="765636b3-0dd8-48c0-ba70-a30d81983ed3" providerId="ADAL" clId="{E8DEBC95-7C76-41FE-8755-0AACEEF4D25A}" dt="2024-10-03T17:44:08.593" v="13" actId="12788"/>
        <pc:sldMkLst>
          <pc:docMk/>
          <pc:sldMk cId="1689290738" sldId="258"/>
        </pc:sldMkLst>
        <pc:spChg chg="mod">
          <ac:chgData name="Agência de Comunicação Integrada" userId="765636b3-0dd8-48c0-ba70-a30d81983ed3" providerId="ADAL" clId="{E8DEBC95-7C76-41FE-8755-0AACEEF4D25A}" dt="2024-10-03T17:44:08.593" v="13" actId="12788"/>
          <ac:spMkLst>
            <pc:docMk/>
            <pc:sldMk cId="1689290738" sldId="258"/>
            <ac:spMk id="6" creationId="{F602D3BD-6DE7-409E-8B65-C5F11E74DE32}"/>
          </ac:spMkLst>
        </pc:spChg>
        <pc:spChg chg="mod">
          <ac:chgData name="Agência de Comunicação Integrada" userId="765636b3-0dd8-48c0-ba70-a30d81983ed3" providerId="ADAL" clId="{E8DEBC95-7C76-41FE-8755-0AACEEF4D25A}" dt="2024-10-03T17:44:00.416" v="10" actId="1076"/>
          <ac:spMkLst>
            <pc:docMk/>
            <pc:sldMk cId="1689290738" sldId="258"/>
            <ac:spMk id="7" creationId="{5DCD283F-1376-444A-B8CE-155EA773033D}"/>
          </ac:spMkLst>
        </pc:spChg>
        <pc:spChg chg="mod">
          <ac:chgData name="Agência de Comunicação Integrada" userId="765636b3-0dd8-48c0-ba70-a30d81983ed3" providerId="ADAL" clId="{E8DEBC95-7C76-41FE-8755-0AACEEF4D25A}" dt="2024-10-03T17:44:00.416" v="10" actId="1076"/>
          <ac:spMkLst>
            <pc:docMk/>
            <pc:sldMk cId="1689290738" sldId="258"/>
            <ac:spMk id="8" creationId="{B4CC0297-C2C4-4021-A411-9984A16610B2}"/>
          </ac:spMkLst>
        </pc:spChg>
      </pc:sldChg>
      <pc:sldChg chg="modSp">
        <pc:chgData name="Agência de Comunicação Integrada" userId="765636b3-0dd8-48c0-ba70-a30d81983ed3" providerId="ADAL" clId="{E8DEBC95-7C76-41FE-8755-0AACEEF4D25A}" dt="2024-10-03T17:44:20.994" v="17" actId="122"/>
        <pc:sldMkLst>
          <pc:docMk/>
          <pc:sldMk cId="3390298861" sldId="259"/>
        </pc:sldMkLst>
        <pc:spChg chg="mod">
          <ac:chgData name="Agência de Comunicação Integrada" userId="765636b3-0dd8-48c0-ba70-a30d81983ed3" providerId="ADAL" clId="{E8DEBC95-7C76-41FE-8755-0AACEEF4D25A}" dt="2024-10-03T17:44:20.994" v="17" actId="122"/>
          <ac:spMkLst>
            <pc:docMk/>
            <pc:sldMk cId="3390298861" sldId="259"/>
            <ac:spMk id="7" creationId="{FC98CA02-4533-47F0-9D38-AE72A4154512}"/>
          </ac:spMkLst>
        </pc:spChg>
        <pc:spChg chg="mod">
          <ac:chgData name="Agência de Comunicação Integrada" userId="765636b3-0dd8-48c0-ba70-a30d81983ed3" providerId="ADAL" clId="{E8DEBC95-7C76-41FE-8755-0AACEEF4D25A}" dt="2024-10-03T17:44:12.626" v="14" actId="1076"/>
          <ac:spMkLst>
            <pc:docMk/>
            <pc:sldMk cId="3390298861" sldId="259"/>
            <ac:spMk id="8" creationId="{6A6586D1-C084-400B-BDBE-F7E437392C3F}"/>
          </ac:spMkLst>
        </pc:spChg>
      </pc:sldChg>
      <pc:sldChg chg="modSp">
        <pc:chgData name="Agência de Comunicação Integrada" userId="765636b3-0dd8-48c0-ba70-a30d81983ed3" providerId="ADAL" clId="{E8DEBC95-7C76-41FE-8755-0AACEEF4D25A}" dt="2024-10-03T17:45:40.001" v="26" actId="1076"/>
        <pc:sldMkLst>
          <pc:docMk/>
          <pc:sldMk cId="3100167837" sldId="260"/>
        </pc:sldMkLst>
        <pc:spChg chg="mod">
          <ac:chgData name="Agência de Comunicação Integrada" userId="765636b3-0dd8-48c0-ba70-a30d81983ed3" providerId="ADAL" clId="{E8DEBC95-7C76-41FE-8755-0AACEEF4D25A}" dt="2024-10-03T17:45:40.001" v="26" actId="1076"/>
          <ac:spMkLst>
            <pc:docMk/>
            <pc:sldMk cId="3100167837" sldId="260"/>
            <ac:spMk id="5" creationId="{7979FC1E-6B54-418B-BF0A-3FCE1499F838}"/>
          </ac:spMkLst>
        </pc:spChg>
        <pc:spChg chg="mod">
          <ac:chgData name="Agência de Comunicação Integrada" userId="765636b3-0dd8-48c0-ba70-a30d81983ed3" providerId="ADAL" clId="{E8DEBC95-7C76-41FE-8755-0AACEEF4D25A}" dt="2024-10-03T17:44:24.306" v="18" actId="1076"/>
          <ac:spMkLst>
            <pc:docMk/>
            <pc:sldMk cId="3100167837" sldId="260"/>
            <ac:spMk id="9" creationId="{3806A7B9-5AC3-4EEC-B461-4D8C37726230}"/>
          </ac:spMkLst>
        </pc:spChg>
      </pc:sldChg>
      <pc:sldChg chg="modSp">
        <pc:chgData name="Agência de Comunicação Integrada" userId="765636b3-0dd8-48c0-ba70-a30d81983ed3" providerId="ADAL" clId="{E8DEBC95-7C76-41FE-8755-0AACEEF4D25A}" dt="2024-10-03T17:45:55.598" v="27" actId="1076"/>
        <pc:sldMkLst>
          <pc:docMk/>
          <pc:sldMk cId="826071920" sldId="261"/>
        </pc:sldMkLst>
        <pc:spChg chg="mod">
          <ac:chgData name="Agência de Comunicação Integrada" userId="765636b3-0dd8-48c0-ba70-a30d81983ed3" providerId="ADAL" clId="{E8DEBC95-7C76-41FE-8755-0AACEEF4D25A}" dt="2024-10-03T17:45:16.764" v="25" actId="12788"/>
          <ac:spMkLst>
            <pc:docMk/>
            <pc:sldMk cId="826071920" sldId="261"/>
            <ac:spMk id="4" creationId="{AA669E84-C02F-4F16-840C-DAF1C81443B5}"/>
          </ac:spMkLst>
        </pc:spChg>
        <pc:spChg chg="mod">
          <ac:chgData name="Agência de Comunicação Integrada" userId="765636b3-0dd8-48c0-ba70-a30d81983ed3" providerId="ADAL" clId="{E8DEBC95-7C76-41FE-8755-0AACEEF4D25A}" dt="2024-10-03T17:45:55.598" v="27" actId="1076"/>
          <ac:spMkLst>
            <pc:docMk/>
            <pc:sldMk cId="826071920" sldId="261"/>
            <ac:spMk id="5" creationId="{D8A6E6ED-9825-434D-A850-F35185DAB807}"/>
          </ac:spMkLst>
        </pc:spChg>
      </pc:sldChg>
      <pc:sldChg chg="setBg">
        <pc:chgData name="Agência de Comunicação Integrada" userId="765636b3-0dd8-48c0-ba70-a30d81983ed3" providerId="ADAL" clId="{E8DEBC95-7C76-41FE-8755-0AACEEF4D25A}" dt="2024-10-03T17:43:44.606" v="9"/>
        <pc:sldMkLst>
          <pc:docMk/>
          <pc:sldMk cId="3884570977" sldId="262"/>
        </pc:sldMkLst>
      </pc:sldChg>
      <pc:sldMasterChg chg="setBg modSldLayout">
        <pc:chgData name="Agência de Comunicação Integrada" userId="765636b3-0dd8-48c0-ba70-a30d81983ed3" providerId="ADAL" clId="{E8DEBC95-7C76-41FE-8755-0AACEEF4D25A}" dt="2024-10-03T17:43:40.370" v="7"/>
        <pc:sldMasterMkLst>
          <pc:docMk/>
          <pc:sldMasterMk cId="281521397" sldId="2147483648"/>
        </pc:sldMasterMkLst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2970682784" sldId="2147483649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310324073" sldId="2147483650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2402789366" sldId="2147483651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1995035050" sldId="2147483652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3703885717" sldId="2147483653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84921475" sldId="2147483654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153644116" sldId="2147483655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2804347983" sldId="2147483656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2120135570" sldId="2147483657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2316338281" sldId="2147483658"/>
          </pc:sldLayoutMkLst>
        </pc:sldLayoutChg>
        <pc:sldLayoutChg chg="setBg">
          <pc:chgData name="Agência de Comunicação Integrada" userId="765636b3-0dd8-48c0-ba70-a30d81983ed3" providerId="ADAL" clId="{E8DEBC95-7C76-41FE-8755-0AACEEF4D25A}" dt="2024-10-03T17:43:40.370" v="7"/>
          <pc:sldLayoutMkLst>
            <pc:docMk/>
            <pc:sldMasterMk cId="281521397" sldId="2147483648"/>
            <pc:sldLayoutMk cId="4086560369" sldId="2147483659"/>
          </pc:sldLayoutMkLst>
        </pc:sldLayoutChg>
      </pc:sldMasterChg>
    </pc:docChg>
  </pc:docChgLst>
  <pc:docChgLst>
    <pc:chgData name="Agência de Comunicação Integrada" userId="765636b3-0dd8-48c0-ba70-a30d81983ed3" providerId="ADAL" clId="{9F2424AB-6DEE-4C61-A822-C86BE9138047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40119-81A8-4517-9175-E269D12BD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7089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C386EC-CDF9-4C84-9FC9-2B47C6C03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849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156D0-FC0F-4286-AD43-88CA4806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05EACC-648E-4632-B67A-A52EFD21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FE673C-9B9B-477D-BB75-4B9BAA23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68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B96A4-777B-4DDD-9E8A-1081A5745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49938"/>
            <a:ext cx="6815051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EC2751-58A2-4BDB-B54E-A646B1EB8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933D9D-C6B7-4C09-B8B6-6DC441F73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913EF4-1910-41DE-8CB7-C1458663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823E56-BA3B-4C8F-8C4C-66EE390B6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4C4D1-8A0C-4AF2-A4B1-949B3152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54" y="180949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5EE612-C88A-4728-A9ED-70FBCD994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54" y="475919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DA317D-8D9B-4C01-9BF2-A47049DA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27A6C4-1BBE-4CA0-B494-4EEC34DC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CC6F5E-0EE5-4671-B030-0085020B2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78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0F381-32B3-4F3E-BA17-3CFB49B5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520" y="526297"/>
            <a:ext cx="6815051" cy="1325563"/>
          </a:xfrm>
        </p:spPr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F29509-D2E2-4E9C-8C67-D5218D042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004" y="2128880"/>
            <a:ext cx="5181600" cy="392421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E6D139-B172-4DE3-B75F-94F7C19EB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879"/>
            <a:ext cx="5181600" cy="4048083"/>
          </a:xfr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641BB-D712-4863-ACD8-C4052C5F5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DF6F6D-36EB-4F96-B447-25A32865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05FD4D-1D62-4EDA-BA28-893FAD666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3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BC967-E2BC-4EE2-BC40-19885838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FFC8E3-EE9A-4E00-A494-F2F1192DF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D3BB3F-7E4E-43F8-9BEE-6B26EBAC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1E7A43B-99FC-4DA6-9C93-77025B684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90E8EF-902A-42CB-9969-697482106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56F0D6-67D7-4CD8-8186-D233BC909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AD3EB0E-5528-4C53-BA27-81F552FD0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E24D002-111E-4670-9E3E-4CE8CA3B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88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81236-BB76-4614-8A67-8BF864EC5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1E2E9A5-B612-467B-990C-03AF959CC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1DE91D-AF98-4F7D-BC28-C14B4F4C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CE231-D7AB-4EB5-B172-D78A3458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2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72B6D21-3B5F-4EC5-A611-B95586C52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F65684-0CC8-4D57-BA57-6A2D7CDA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54ADDB-A38C-4BE7-ACA5-02E60C2F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6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6A245-8ACD-4FAB-B16B-14FA9F5C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158" y="561687"/>
            <a:ext cx="5437909" cy="11530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DBA98-9741-479C-B7A0-F96303D67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EF4DE5-3F68-4FB7-A974-41BAF6EA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2217" y="20494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ADC29DE-E34A-4C16-AE7A-D8A299AA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AEA1C4-CC2A-47F8-92AF-27CFF752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6DF6B1-D8C6-44BC-925C-CB4A0C13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34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E888E-4611-4911-9C20-EF98167F6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4C9B983-7A1F-4683-A14D-294BA1D8A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E470DB-BC85-4B6B-B865-1B5CDF1FD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854601-CF4C-4153-AF2D-D4D75A0F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51F57E-31DD-400D-B43A-11A90877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81EF33-3191-4E60-B870-A90235C5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13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59C64-0B16-4A1B-A3E8-CBB339B6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E1FE29-3EFB-4D86-BEFF-37758BEC1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84E5AA-E8DC-4464-853B-935F52BE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53783C-5B9C-4C97-A787-A40013DE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379ACE-EECD-4121-B876-54E5D85B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33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9B48A-47BB-4715-A87F-48BC2962B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3F5EA-8080-4A98-8876-8515DC227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16407A-72E4-434E-A961-207FC580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0B17CE-6A9B-45B4-B900-ACB740B0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8311DE-2B92-41EC-A9D3-B6DAB774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C8C24F2-FE8B-4348-9759-CBFD47F2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00062"/>
            <a:ext cx="68150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D5B152-CD5E-4820-89F9-4100065A4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003" y="2307763"/>
            <a:ext cx="10515600" cy="2846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E219AD-2362-496A-95DA-D929C7366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F9068-F5FA-4D73-90F2-30FD47FE5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64E208-C1A6-4569-8023-7ECB9CCFC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2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4570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3">
            <a:extLst>
              <a:ext uri="{FF2B5EF4-FFF2-40B4-BE49-F238E27FC236}">
                <a16:creationId xmlns:a16="http://schemas.microsoft.com/office/drawing/2014/main" id="{F602D3BD-6DE7-409E-8B65-C5F11E74DE32}"/>
              </a:ext>
            </a:extLst>
          </p:cNvPr>
          <p:cNvSpPr txBox="1"/>
          <p:nvPr/>
        </p:nvSpPr>
        <p:spPr>
          <a:xfrm>
            <a:off x="2613137" y="2166390"/>
            <a:ext cx="6965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Título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7" name="TextBox 25">
            <a:extLst>
              <a:ext uri="{FF2B5EF4-FFF2-40B4-BE49-F238E27FC236}">
                <a16:creationId xmlns:a16="http://schemas.microsoft.com/office/drawing/2014/main" id="{5DCD283F-1376-444A-B8CE-155EA773033D}"/>
              </a:ext>
            </a:extLst>
          </p:cNvPr>
          <p:cNvSpPr txBox="1"/>
          <p:nvPr/>
        </p:nvSpPr>
        <p:spPr>
          <a:xfrm>
            <a:off x="1133740" y="3161949"/>
            <a:ext cx="69450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Autor</a:t>
            </a:r>
            <a:r>
              <a:rPr lang="en-US" sz="1500" i="1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, Autor</a:t>
            </a:r>
            <a:r>
              <a:rPr lang="en-US" sz="1500" i="1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endParaRPr lang="en-US" sz="1500" dirty="0">
              <a:solidFill>
                <a:schemeClr val="bg1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300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 </a:t>
            </a:r>
            <a:r>
              <a:rPr lang="en-US" sz="1300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Instituição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300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 </a:t>
            </a:r>
            <a:r>
              <a:rPr lang="en-US" sz="1300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Instituição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B4CC0297-C2C4-4021-A411-9984A16610B2}"/>
              </a:ext>
            </a:extLst>
          </p:cNvPr>
          <p:cNvSpPr txBox="1"/>
          <p:nvPr/>
        </p:nvSpPr>
        <p:spPr>
          <a:xfrm>
            <a:off x="1133740" y="4049786"/>
            <a:ext cx="696572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Breve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resumo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: ~75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palavras</a:t>
            </a:r>
            <a:endParaRPr lang="en-US" sz="1500" i="1" dirty="0">
              <a:solidFill>
                <a:schemeClr val="bg1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Este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modelo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é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uma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sugestão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para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organização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do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seu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e-poster para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postar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no Twitter. A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criatividade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também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será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considerada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para o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julgamento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dos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melhores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i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trabalhos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.</a:t>
            </a:r>
            <a:endParaRPr lang="en-US" sz="1300" dirty="0">
              <a:solidFill>
                <a:schemeClr val="bg1"/>
              </a:solidFill>
              <a:latin typeface="Ex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29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>
            <a:extLst>
              <a:ext uri="{FF2B5EF4-FFF2-40B4-BE49-F238E27FC236}">
                <a16:creationId xmlns:a16="http://schemas.microsoft.com/office/drawing/2014/main" id="{FC98CA02-4533-47F0-9D38-AE72A4154512}"/>
              </a:ext>
            </a:extLst>
          </p:cNvPr>
          <p:cNvSpPr txBox="1"/>
          <p:nvPr/>
        </p:nvSpPr>
        <p:spPr>
          <a:xfrm>
            <a:off x="2251969" y="2282710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Introdução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6A6586D1-C084-400B-BDBE-F7E437392C3F}"/>
              </a:ext>
            </a:extLst>
          </p:cNvPr>
          <p:cNvSpPr txBox="1"/>
          <p:nvPr/>
        </p:nvSpPr>
        <p:spPr>
          <a:xfrm>
            <a:off x="1130518" y="3574414"/>
            <a:ext cx="9930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Itens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descrever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Apresentação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do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problema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abordado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Lacuna de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conhecimento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(o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não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se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sabe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sobre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o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tema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Objetivos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Evite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textos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longos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 Sempre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possível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utilize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próprias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ilustrações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gráficos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esquemas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39029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>
            <a:extLst>
              <a:ext uri="{FF2B5EF4-FFF2-40B4-BE49-F238E27FC236}">
                <a16:creationId xmlns:a16="http://schemas.microsoft.com/office/drawing/2014/main" id="{7979FC1E-6B54-418B-BF0A-3FCE1499F838}"/>
              </a:ext>
            </a:extLst>
          </p:cNvPr>
          <p:cNvSpPr txBox="1"/>
          <p:nvPr/>
        </p:nvSpPr>
        <p:spPr>
          <a:xfrm>
            <a:off x="2558161" y="2265789"/>
            <a:ext cx="6924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Métodos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9" name="TextBox 33">
            <a:extLst>
              <a:ext uri="{FF2B5EF4-FFF2-40B4-BE49-F238E27FC236}">
                <a16:creationId xmlns:a16="http://schemas.microsoft.com/office/drawing/2014/main" id="{3806A7B9-5AC3-4EEC-B461-4D8C37726230}"/>
              </a:ext>
            </a:extLst>
          </p:cNvPr>
          <p:cNvSpPr txBox="1"/>
          <p:nvPr/>
        </p:nvSpPr>
        <p:spPr>
          <a:xfrm>
            <a:off x="1013600" y="3355189"/>
            <a:ext cx="94474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Descrever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materiais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métodos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utilizados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Caso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tenha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necessidade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aprovação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pelo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comitê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ética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em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pesquisa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seres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humanos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ou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animais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),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inserir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neste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slide o CAAE.</a:t>
            </a: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Evite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textos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longos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 Sempre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possível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utilize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próprias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ilustrações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gráficos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esquemas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10016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3">
            <a:extLst>
              <a:ext uri="{FF2B5EF4-FFF2-40B4-BE49-F238E27FC236}">
                <a16:creationId xmlns:a16="http://schemas.microsoft.com/office/drawing/2014/main" id="{AA669E84-C02F-4F16-840C-DAF1C81443B5}"/>
              </a:ext>
            </a:extLst>
          </p:cNvPr>
          <p:cNvSpPr txBox="1"/>
          <p:nvPr/>
        </p:nvSpPr>
        <p:spPr>
          <a:xfrm>
            <a:off x="2251969" y="2157888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Resultados</a:t>
            </a:r>
            <a:r>
              <a:rPr lang="en-US" sz="4800" b="1" dirty="0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 e </a:t>
            </a:r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conclusões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id="{D8A6E6ED-9825-434D-A850-F35185DAB807}"/>
              </a:ext>
            </a:extLst>
          </p:cNvPr>
          <p:cNvSpPr txBox="1"/>
          <p:nvPr/>
        </p:nvSpPr>
        <p:spPr>
          <a:xfrm>
            <a:off x="1001956" y="3294777"/>
            <a:ext cx="9836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As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conclusões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devem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remeter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objetivo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corroborar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com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resultados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discussão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Inserir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aqui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agradecimentos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financiamentos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quando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pertinente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Evite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textos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longos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 Sempre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possível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utilize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próprias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ilustrações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gráficos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esquemas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826071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3b6c0f1f29e7ecef85d9d9976d3881b2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c57b0af1a795ec4294cbde9b74a52ea4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2E3495-9B1D-4784-B690-7BC03DAD282C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34982910-0a73-487a-bdc0-c6a09afdd95f"/>
    <ds:schemaRef ds:uri="f396d3a9-6586-4e20-b45a-26beadf1f96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9542F1D-C510-4530-B7E9-89C056A253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1A93C-5EF4-4005-A37C-2B4235BCA0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176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 Black</vt:lpstr>
      <vt:lpstr>Arial</vt:lpstr>
      <vt:lpstr>Calibri</vt:lpstr>
      <vt:lpstr>DT Phudu</vt:lpstr>
      <vt:lpstr>Exo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Lorena Jim Ferreira Santos</dc:creator>
  <cp:lastModifiedBy>Lorena Jim Ferreira Santos</cp:lastModifiedBy>
  <cp:revision>3</cp:revision>
  <dcterms:created xsi:type="dcterms:W3CDTF">2023-05-09T19:09:11Z</dcterms:created>
  <dcterms:modified xsi:type="dcterms:W3CDTF">2024-10-03T17:45:57Z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