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sldIdLst>
    <p:sldId id="256" r:id="rId5"/>
    <p:sldId id="258" r:id="rId6"/>
    <p:sldId id="259" r:id="rId7"/>
    <p:sldId id="260" r:id="rId8"/>
    <p:sldId id="261" r:id="rId9"/>
    <p:sldId id="262" r:id="rId10"/>
  </p:sldIdLst>
  <p:sldSz cx="12192000" cy="6858000"/>
  <p:notesSz cx="6858000" cy="9144000"/>
  <p:embeddedFontLst>
    <p:embeddedFont>
      <p:font typeface="Arial Black" panose="020B0A04020102020204" pitchFamily="34" charset="0"/>
      <p:bold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DT Phudu" pitchFamily="2" charset="0"/>
      <p:regular r:id="rId16"/>
      <p:bold r:id="rId17"/>
    </p:embeddedFont>
    <p:embeddedFont>
      <p:font typeface="Exo" pitchFamily="2" charset="0"/>
      <p:regular r:id="rId18"/>
      <p:bold r:id="rId19"/>
      <p:italic r:id="rId20"/>
      <p:boldItalic r:id="rId21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E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font" Target="fonts/font11.fntdata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gência de Comunicação Integrada" userId="765636b3-0dd8-48c0-ba70-a30d81983ed3" providerId="ADAL" clId="{8AAE0583-295D-4F86-B4FD-22CC6099D2A8}"/>
    <pc:docChg chg="modSld modMainMaster">
      <pc:chgData name="Agência de Comunicação Integrada" userId="765636b3-0dd8-48c0-ba70-a30d81983ed3" providerId="ADAL" clId="{8AAE0583-295D-4F86-B4FD-22CC6099D2A8}" dt="2024-10-03T17:41:00.421" v="46" actId="1076"/>
      <pc:docMkLst>
        <pc:docMk/>
      </pc:docMkLst>
      <pc:sldChg chg="setBg">
        <pc:chgData name="Agência de Comunicação Integrada" userId="765636b3-0dd8-48c0-ba70-a30d81983ed3" providerId="ADAL" clId="{8AAE0583-295D-4F86-B4FD-22CC6099D2A8}" dt="2024-10-03T17:39:05.212" v="21"/>
        <pc:sldMkLst>
          <pc:docMk/>
          <pc:sldMk cId="2553789629" sldId="256"/>
        </pc:sldMkLst>
      </pc:sldChg>
      <pc:sldChg chg="modSp">
        <pc:chgData name="Agência de Comunicação Integrada" userId="765636b3-0dd8-48c0-ba70-a30d81983ed3" providerId="ADAL" clId="{8AAE0583-295D-4F86-B4FD-22CC6099D2A8}" dt="2024-10-03T17:39:58.678" v="29" actId="12788"/>
        <pc:sldMkLst>
          <pc:docMk/>
          <pc:sldMk cId="1689290738" sldId="258"/>
        </pc:sldMkLst>
        <pc:spChg chg="mod">
          <ac:chgData name="Agência de Comunicação Integrada" userId="765636b3-0dd8-48c0-ba70-a30d81983ed3" providerId="ADAL" clId="{8AAE0583-295D-4F86-B4FD-22CC6099D2A8}" dt="2024-10-03T17:39:58.678" v="29" actId="12788"/>
          <ac:spMkLst>
            <pc:docMk/>
            <pc:sldMk cId="1689290738" sldId="258"/>
            <ac:spMk id="6" creationId="{F602D3BD-6DE7-409E-8B65-C5F11E74DE32}"/>
          </ac:spMkLst>
        </pc:spChg>
      </pc:sldChg>
      <pc:sldChg chg="modSp">
        <pc:chgData name="Agência de Comunicação Integrada" userId="765636b3-0dd8-48c0-ba70-a30d81983ed3" providerId="ADAL" clId="{8AAE0583-295D-4F86-B4FD-22CC6099D2A8}" dt="2024-10-03T17:40:17.494" v="34" actId="1076"/>
        <pc:sldMkLst>
          <pc:docMk/>
          <pc:sldMk cId="3390298861" sldId="259"/>
        </pc:sldMkLst>
        <pc:spChg chg="mod">
          <ac:chgData name="Agência de Comunicação Integrada" userId="765636b3-0dd8-48c0-ba70-a30d81983ed3" providerId="ADAL" clId="{8AAE0583-295D-4F86-B4FD-22CC6099D2A8}" dt="2024-10-03T17:40:17.494" v="34" actId="1076"/>
          <ac:spMkLst>
            <pc:docMk/>
            <pc:sldMk cId="3390298861" sldId="259"/>
            <ac:spMk id="4" creationId="{1514F07D-E333-40F5-802E-D763A4F0308C}"/>
          </ac:spMkLst>
        </pc:spChg>
        <pc:spChg chg="mod">
          <ac:chgData name="Agência de Comunicação Integrada" userId="765636b3-0dd8-48c0-ba70-a30d81983ed3" providerId="ADAL" clId="{8AAE0583-295D-4F86-B4FD-22CC6099D2A8}" dt="2024-10-03T17:40:09.916" v="33" actId="122"/>
          <ac:spMkLst>
            <pc:docMk/>
            <pc:sldMk cId="3390298861" sldId="259"/>
            <ac:spMk id="7" creationId="{FC98CA02-4533-47F0-9D38-AE72A4154512}"/>
          </ac:spMkLst>
        </pc:spChg>
      </pc:sldChg>
      <pc:sldChg chg="modSp">
        <pc:chgData name="Agência de Comunicação Integrada" userId="765636b3-0dd8-48c0-ba70-a30d81983ed3" providerId="ADAL" clId="{8AAE0583-295D-4F86-B4FD-22CC6099D2A8}" dt="2024-10-03T17:40:34.289" v="38" actId="12788"/>
        <pc:sldMkLst>
          <pc:docMk/>
          <pc:sldMk cId="3100167837" sldId="260"/>
        </pc:sldMkLst>
        <pc:spChg chg="mod">
          <ac:chgData name="Agência de Comunicação Integrada" userId="765636b3-0dd8-48c0-ba70-a30d81983ed3" providerId="ADAL" clId="{8AAE0583-295D-4F86-B4FD-22CC6099D2A8}" dt="2024-10-03T17:40:21.876" v="35" actId="1076"/>
          <ac:spMkLst>
            <pc:docMk/>
            <pc:sldMk cId="3100167837" sldId="260"/>
            <ac:spMk id="4" creationId="{64D3B245-F3D4-4152-A982-59CB6A6F6885}"/>
          </ac:spMkLst>
        </pc:spChg>
        <pc:spChg chg="mod">
          <ac:chgData name="Agência de Comunicação Integrada" userId="765636b3-0dd8-48c0-ba70-a30d81983ed3" providerId="ADAL" clId="{8AAE0583-295D-4F86-B4FD-22CC6099D2A8}" dt="2024-10-03T17:40:34.289" v="38" actId="12788"/>
          <ac:spMkLst>
            <pc:docMk/>
            <pc:sldMk cId="3100167837" sldId="260"/>
            <ac:spMk id="5" creationId="{7979FC1E-6B54-418B-BF0A-3FCE1499F838}"/>
          </ac:spMkLst>
        </pc:spChg>
      </pc:sldChg>
      <pc:sldChg chg="modSp">
        <pc:chgData name="Agência de Comunicação Integrada" userId="765636b3-0dd8-48c0-ba70-a30d81983ed3" providerId="ADAL" clId="{8AAE0583-295D-4F86-B4FD-22CC6099D2A8}" dt="2024-10-03T17:40:45.318" v="42" actId="122"/>
        <pc:sldMkLst>
          <pc:docMk/>
          <pc:sldMk cId="826071920" sldId="261"/>
        </pc:sldMkLst>
        <pc:spChg chg="mod">
          <ac:chgData name="Agência de Comunicação Integrada" userId="765636b3-0dd8-48c0-ba70-a30d81983ed3" providerId="ADAL" clId="{8AAE0583-295D-4F86-B4FD-22CC6099D2A8}" dt="2024-10-03T17:40:45.318" v="42" actId="122"/>
          <ac:spMkLst>
            <pc:docMk/>
            <pc:sldMk cId="826071920" sldId="261"/>
            <ac:spMk id="4" creationId="{AA669E84-C02F-4F16-840C-DAF1C81443B5}"/>
          </ac:spMkLst>
        </pc:spChg>
        <pc:spChg chg="mod">
          <ac:chgData name="Agência de Comunicação Integrada" userId="765636b3-0dd8-48c0-ba70-a30d81983ed3" providerId="ADAL" clId="{8AAE0583-295D-4F86-B4FD-22CC6099D2A8}" dt="2024-10-03T17:40:38.323" v="39" actId="1076"/>
          <ac:spMkLst>
            <pc:docMk/>
            <pc:sldMk cId="826071920" sldId="261"/>
            <ac:spMk id="6" creationId="{FADC6174-24E1-4186-83D6-CA6FF8D41DE8}"/>
          </ac:spMkLst>
        </pc:spChg>
      </pc:sldChg>
      <pc:sldChg chg="modSp">
        <pc:chgData name="Agência de Comunicação Integrada" userId="765636b3-0dd8-48c0-ba70-a30d81983ed3" providerId="ADAL" clId="{8AAE0583-295D-4F86-B4FD-22CC6099D2A8}" dt="2024-10-03T17:41:00.421" v="46" actId="1076"/>
        <pc:sldMkLst>
          <pc:docMk/>
          <pc:sldMk cId="3500518348" sldId="262"/>
        </pc:sldMkLst>
        <pc:spChg chg="mod">
          <ac:chgData name="Agência de Comunicação Integrada" userId="765636b3-0dd8-48c0-ba70-a30d81983ed3" providerId="ADAL" clId="{8AAE0583-295D-4F86-B4FD-22CC6099D2A8}" dt="2024-10-03T17:40:57.743" v="45" actId="122"/>
          <ac:spMkLst>
            <pc:docMk/>
            <pc:sldMk cId="3500518348" sldId="262"/>
            <ac:spMk id="5" creationId="{7979FC1E-6B54-418B-BF0A-3FCE1499F838}"/>
          </ac:spMkLst>
        </pc:spChg>
        <pc:spChg chg="mod">
          <ac:chgData name="Agência de Comunicação Integrada" userId="765636b3-0dd8-48c0-ba70-a30d81983ed3" providerId="ADAL" clId="{8AAE0583-295D-4F86-B4FD-22CC6099D2A8}" dt="2024-10-03T17:41:00.421" v="46" actId="1076"/>
          <ac:spMkLst>
            <pc:docMk/>
            <pc:sldMk cId="3500518348" sldId="262"/>
            <ac:spMk id="6" creationId="{9B7A4FCA-4558-40C1-98AA-6BF37C1D5D6A}"/>
          </ac:spMkLst>
        </pc:spChg>
      </pc:sldChg>
      <pc:sldMasterChg chg="setBg modSldLayout">
        <pc:chgData name="Agência de Comunicação Integrada" userId="765636b3-0dd8-48c0-ba70-a30d81983ed3" providerId="ADAL" clId="{8AAE0583-295D-4F86-B4FD-22CC6099D2A8}" dt="2024-10-03T17:38:29.031" v="17"/>
        <pc:sldMasterMkLst>
          <pc:docMk/>
          <pc:sldMasterMk cId="281521397" sldId="2147483648"/>
        </pc:sldMasterMkLst>
        <pc:sldLayoutChg chg="setBg">
          <pc:chgData name="Agência de Comunicação Integrada" userId="765636b3-0dd8-48c0-ba70-a30d81983ed3" providerId="ADAL" clId="{8AAE0583-295D-4F86-B4FD-22CC6099D2A8}" dt="2024-10-03T17:38:29.031" v="17"/>
          <pc:sldLayoutMkLst>
            <pc:docMk/>
            <pc:sldMasterMk cId="281521397" sldId="2147483648"/>
            <pc:sldLayoutMk cId="2970682784" sldId="2147483649"/>
          </pc:sldLayoutMkLst>
        </pc:sldLayoutChg>
        <pc:sldLayoutChg chg="setBg">
          <pc:chgData name="Agência de Comunicação Integrada" userId="765636b3-0dd8-48c0-ba70-a30d81983ed3" providerId="ADAL" clId="{8AAE0583-295D-4F86-B4FD-22CC6099D2A8}" dt="2024-10-03T17:38:29.031" v="17"/>
          <pc:sldLayoutMkLst>
            <pc:docMk/>
            <pc:sldMasterMk cId="281521397" sldId="2147483648"/>
            <pc:sldLayoutMk cId="310324073" sldId="2147483650"/>
          </pc:sldLayoutMkLst>
        </pc:sldLayoutChg>
        <pc:sldLayoutChg chg="setBg">
          <pc:chgData name="Agência de Comunicação Integrada" userId="765636b3-0dd8-48c0-ba70-a30d81983ed3" providerId="ADAL" clId="{8AAE0583-295D-4F86-B4FD-22CC6099D2A8}" dt="2024-10-03T17:38:29.031" v="17"/>
          <pc:sldLayoutMkLst>
            <pc:docMk/>
            <pc:sldMasterMk cId="281521397" sldId="2147483648"/>
            <pc:sldLayoutMk cId="2402789366" sldId="2147483651"/>
          </pc:sldLayoutMkLst>
        </pc:sldLayoutChg>
        <pc:sldLayoutChg chg="setBg">
          <pc:chgData name="Agência de Comunicação Integrada" userId="765636b3-0dd8-48c0-ba70-a30d81983ed3" providerId="ADAL" clId="{8AAE0583-295D-4F86-B4FD-22CC6099D2A8}" dt="2024-10-03T17:38:29.031" v="17"/>
          <pc:sldLayoutMkLst>
            <pc:docMk/>
            <pc:sldMasterMk cId="281521397" sldId="2147483648"/>
            <pc:sldLayoutMk cId="1995035050" sldId="2147483652"/>
          </pc:sldLayoutMkLst>
        </pc:sldLayoutChg>
        <pc:sldLayoutChg chg="setBg">
          <pc:chgData name="Agência de Comunicação Integrada" userId="765636b3-0dd8-48c0-ba70-a30d81983ed3" providerId="ADAL" clId="{8AAE0583-295D-4F86-B4FD-22CC6099D2A8}" dt="2024-10-03T17:38:29.031" v="17"/>
          <pc:sldLayoutMkLst>
            <pc:docMk/>
            <pc:sldMasterMk cId="281521397" sldId="2147483648"/>
            <pc:sldLayoutMk cId="3703885717" sldId="2147483653"/>
          </pc:sldLayoutMkLst>
        </pc:sldLayoutChg>
        <pc:sldLayoutChg chg="setBg">
          <pc:chgData name="Agência de Comunicação Integrada" userId="765636b3-0dd8-48c0-ba70-a30d81983ed3" providerId="ADAL" clId="{8AAE0583-295D-4F86-B4FD-22CC6099D2A8}" dt="2024-10-03T17:38:29.031" v="17"/>
          <pc:sldLayoutMkLst>
            <pc:docMk/>
            <pc:sldMasterMk cId="281521397" sldId="2147483648"/>
            <pc:sldLayoutMk cId="84921475" sldId="2147483654"/>
          </pc:sldLayoutMkLst>
        </pc:sldLayoutChg>
        <pc:sldLayoutChg chg="setBg">
          <pc:chgData name="Agência de Comunicação Integrada" userId="765636b3-0dd8-48c0-ba70-a30d81983ed3" providerId="ADAL" clId="{8AAE0583-295D-4F86-B4FD-22CC6099D2A8}" dt="2024-10-03T17:38:29.031" v="17"/>
          <pc:sldLayoutMkLst>
            <pc:docMk/>
            <pc:sldMasterMk cId="281521397" sldId="2147483648"/>
            <pc:sldLayoutMk cId="153644116" sldId="2147483655"/>
          </pc:sldLayoutMkLst>
        </pc:sldLayoutChg>
        <pc:sldLayoutChg chg="setBg">
          <pc:chgData name="Agência de Comunicação Integrada" userId="765636b3-0dd8-48c0-ba70-a30d81983ed3" providerId="ADAL" clId="{8AAE0583-295D-4F86-B4FD-22CC6099D2A8}" dt="2024-10-03T17:38:29.031" v="17"/>
          <pc:sldLayoutMkLst>
            <pc:docMk/>
            <pc:sldMasterMk cId="281521397" sldId="2147483648"/>
            <pc:sldLayoutMk cId="2804347983" sldId="2147483656"/>
          </pc:sldLayoutMkLst>
        </pc:sldLayoutChg>
        <pc:sldLayoutChg chg="setBg">
          <pc:chgData name="Agência de Comunicação Integrada" userId="765636b3-0dd8-48c0-ba70-a30d81983ed3" providerId="ADAL" clId="{8AAE0583-295D-4F86-B4FD-22CC6099D2A8}" dt="2024-10-03T17:38:29.031" v="17"/>
          <pc:sldLayoutMkLst>
            <pc:docMk/>
            <pc:sldMasterMk cId="281521397" sldId="2147483648"/>
            <pc:sldLayoutMk cId="2120135570" sldId="2147483657"/>
          </pc:sldLayoutMkLst>
        </pc:sldLayoutChg>
        <pc:sldLayoutChg chg="setBg">
          <pc:chgData name="Agência de Comunicação Integrada" userId="765636b3-0dd8-48c0-ba70-a30d81983ed3" providerId="ADAL" clId="{8AAE0583-295D-4F86-B4FD-22CC6099D2A8}" dt="2024-10-03T17:38:29.031" v="17"/>
          <pc:sldLayoutMkLst>
            <pc:docMk/>
            <pc:sldMasterMk cId="281521397" sldId="2147483648"/>
            <pc:sldLayoutMk cId="2316338281" sldId="2147483658"/>
          </pc:sldLayoutMkLst>
        </pc:sldLayoutChg>
        <pc:sldLayoutChg chg="setBg">
          <pc:chgData name="Agência de Comunicação Integrada" userId="765636b3-0dd8-48c0-ba70-a30d81983ed3" providerId="ADAL" clId="{8AAE0583-295D-4F86-B4FD-22CC6099D2A8}" dt="2024-10-03T17:38:29.031" v="17"/>
          <pc:sldLayoutMkLst>
            <pc:docMk/>
            <pc:sldMasterMk cId="281521397" sldId="2147483648"/>
            <pc:sldLayoutMk cId="4086560369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240119-81A8-4517-9175-E269D12BDB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70896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3C386EC-CDF9-4C84-9FC9-2B47C6C036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58496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D4156D0-FC0F-4286-AD43-88CA4806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03/10/2024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B05EACC-648E-4632-B67A-A52EFD214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8FE673C-9B9B-477D-BB75-4B9BAA235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0682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0B96A4-777B-4DDD-9E8A-1081A5745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8749" y="549938"/>
            <a:ext cx="6815051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EC2751-58A2-4BDB-B54E-A646B1EB8F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933D9D-C6B7-4C09-B8B6-6DC441F73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03/10/2024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3913EF4-1910-41DE-8CB7-C14586634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C823E56-BA3B-4C8F-8C4C-66EE390B6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324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04C4D1-8A0C-4AF2-A4B1-949B31526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54" y="180949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B5EE612-C88A-4728-A9ED-70FBCD9947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654" y="475919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2DA317D-8D9B-4C01-9BF2-A47049DA2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03/10/2024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927A6C4-1BBE-4CA0-B494-4EEC34DC8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CCC6F5E-0EE5-4671-B030-0085020B2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2789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E0F381-32B3-4F3E-BA17-3CFB49B54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1520" y="526297"/>
            <a:ext cx="6815051" cy="1325563"/>
          </a:xfrm>
        </p:spPr>
        <p:txBody>
          <a:bodyPr/>
          <a:lstStyle>
            <a:lvl1pPr algn="r"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F29509-D2E2-4E9C-8C67-D5218D0426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4004" y="2128880"/>
            <a:ext cx="5181600" cy="392421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FE6D139-B172-4DE3-B75F-94F7C19EB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28879"/>
            <a:ext cx="5181600" cy="4048083"/>
          </a:xfrm>
        </p:spPr>
        <p:txBody>
          <a:bodyPr/>
          <a:lstStyle/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53641BB-D712-4863-ACD8-C4052C5F5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03/10/2024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6DF6F6D-36EB-4F96-B447-25A32865F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805FD4D-1D62-4EDA-BA28-893FAD666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5035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CBC967-E2BC-4EE2-BC40-198858387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9FFC8E3-EE9A-4E00-A494-F2F1192DF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0D3BB3F-7E4E-43F8-9BEE-6B26EBAC12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1E7A43B-99FC-4DA6-9C93-77025B6841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D90E8EF-902A-42CB-9969-697482106B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856F0D6-67D7-4CD8-8186-D233BC909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03/10/2024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AD3EB0E-5528-4C53-BA27-81F552FD0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E24D002-111E-4670-9E3E-4CE8CA3B2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3885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C81236-BB76-4614-8A67-8BF864EC5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1E2E9A5-B612-467B-990C-03AF959CC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03/10/2024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11DE91D-AF98-4F7D-BC28-C14B4F4C1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DACE231-D7AB-4EB5-B172-D78A34587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921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72B6D21-3B5F-4EC5-A611-B95586C52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03/10/2024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FF65684-0CC8-4D57-BA57-6A2D7CDA3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354ADDB-A38C-4BE7-ACA5-02E60C2F9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644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D6A245-8ACD-4FAB-B16B-14FA9F5CA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6158" y="561687"/>
            <a:ext cx="5437909" cy="115304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CDBA98-9741-479C-B7A0-F96303D67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057400"/>
            <a:ext cx="6172200" cy="3803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6EF4DE5-3F68-4FB7-A974-41BAF6EA3E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2217" y="20494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ADC29DE-E34A-4C16-AE7A-D8A299AA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03/10/2024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EAEA1C4-CC2A-47F8-92AF-27CFF752A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E6DF6B1-D8C6-44BC-925C-CB4A0C13D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4347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1E888E-4611-4911-9C20-EF98167F6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4C9B983-7A1F-4683-A14D-294BA1D8A9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6E470DB-BC85-4B6B-B865-1B5CDF1FD7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2854601-CF4C-4153-AF2D-D4D75A0FD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03/10/2024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A51F57E-31DD-400D-B43A-11A908777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281EF33-3191-4E60-B870-A90235C57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0135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759C64-0B16-4A1B-A3E8-CBB339B6C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BE1FE29-3EFB-4D86-BEFF-37758BEC1D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584E5AA-E8DC-4464-853B-935F52BE1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03/10/2024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153783C-5B9C-4C97-A787-A40013DEF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6379ACE-EECD-4121-B876-54E5D85BC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6338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2C9B48A-47BB-4715-A87F-48BC2962BD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8B3F5EA-8080-4A98-8876-8515DC227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416407A-72E4-434E-A961-207FC5808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03/10/2024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0B17CE-6A9B-45B4-B900-ACB740B0F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68311DE-2B92-41EC-A9D3-B6DAB774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6560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C8C24F2-FE8B-4348-9759-CBFD47F2E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8749" y="500062"/>
            <a:ext cx="681505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DD5B152-CD5E-4820-89F9-4100065A4C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003" y="2307763"/>
            <a:ext cx="10515600" cy="2846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E219AD-2362-496A-95DA-D929C73667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B3D49-46AB-4847-B953-4DDEA866264E}" type="datetimeFigureOut">
              <a:rPr lang="pt-BR" smtClean="0"/>
              <a:t>03/10/2024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5EF9068-F5FA-4D73-90F2-30FD47FE5E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D64E208-C1A6-4569-8023-7ECB9CCFC8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521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bg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3789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23">
            <a:extLst>
              <a:ext uri="{FF2B5EF4-FFF2-40B4-BE49-F238E27FC236}">
                <a16:creationId xmlns:a16="http://schemas.microsoft.com/office/drawing/2014/main" id="{F602D3BD-6DE7-409E-8B65-C5F11E74DE32}"/>
              </a:ext>
            </a:extLst>
          </p:cNvPr>
          <p:cNvSpPr txBox="1"/>
          <p:nvPr/>
        </p:nvSpPr>
        <p:spPr>
          <a:xfrm>
            <a:off x="3543331" y="2160159"/>
            <a:ext cx="51053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92D050"/>
                </a:solidFill>
                <a:latin typeface="DT Phudu" pitchFamily="2" charset="0"/>
                <a:cs typeface="DT Phudu" pitchFamily="2" charset="0"/>
              </a:rPr>
              <a:t>Título</a:t>
            </a:r>
            <a:endParaRPr lang="en-US" sz="4800" b="1" dirty="0">
              <a:solidFill>
                <a:srgbClr val="92D050"/>
              </a:solidFill>
              <a:latin typeface="DT Phudu" pitchFamily="2" charset="0"/>
              <a:cs typeface="DT Phudu" pitchFamily="2" charset="0"/>
            </a:endParaRPr>
          </a:p>
        </p:txBody>
      </p:sp>
      <p:sp>
        <p:nvSpPr>
          <p:cNvPr id="5" name="TextBox 25">
            <a:extLst>
              <a:ext uri="{FF2B5EF4-FFF2-40B4-BE49-F238E27FC236}">
                <a16:creationId xmlns:a16="http://schemas.microsoft.com/office/drawing/2014/main" id="{6572B9A8-2F34-4AAB-AEAB-0EF9C7B8A174}"/>
              </a:ext>
            </a:extLst>
          </p:cNvPr>
          <p:cNvSpPr txBox="1"/>
          <p:nvPr/>
        </p:nvSpPr>
        <p:spPr>
          <a:xfrm>
            <a:off x="636046" y="2795360"/>
            <a:ext cx="6945068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i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Autor</a:t>
            </a:r>
            <a:r>
              <a:rPr lang="en-US" sz="1500" i="1" baseline="30000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1</a:t>
            </a:r>
            <a:r>
              <a:rPr lang="en-US" sz="1500" i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, Autor</a:t>
            </a:r>
            <a:r>
              <a:rPr lang="en-US" sz="1500" i="1" baseline="30000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2</a:t>
            </a:r>
            <a:r>
              <a:rPr lang="en-US" sz="1500" i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endParaRPr lang="en-US" sz="1500" dirty="0">
              <a:solidFill>
                <a:schemeClr val="bg1"/>
              </a:solidFill>
              <a:latin typeface="Exo" pitchFamily="2" charset="0"/>
              <a:cs typeface="Arial" panose="020B0604020202020204" pitchFamily="34" charset="0"/>
            </a:endParaRPr>
          </a:p>
          <a:p>
            <a:r>
              <a:rPr lang="en-US" sz="1300" baseline="30000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1</a:t>
            </a:r>
            <a:r>
              <a:rPr lang="en-US" sz="1300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 </a:t>
            </a:r>
            <a:r>
              <a:rPr lang="en-US" sz="1300" dirty="0" err="1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Instituição</a:t>
            </a:r>
            <a:r>
              <a:rPr lang="en-US" sz="1300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</a:p>
          <a:p>
            <a:r>
              <a:rPr lang="en-US" sz="1300" baseline="30000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2</a:t>
            </a:r>
            <a:r>
              <a:rPr lang="en-US" sz="1300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 </a:t>
            </a:r>
            <a:r>
              <a:rPr lang="en-US" sz="1300" dirty="0" err="1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Instituição</a:t>
            </a:r>
            <a:r>
              <a:rPr lang="en-US" sz="1300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9" name="TextBox 25">
            <a:extLst>
              <a:ext uri="{FF2B5EF4-FFF2-40B4-BE49-F238E27FC236}">
                <a16:creationId xmlns:a16="http://schemas.microsoft.com/office/drawing/2014/main" id="{7C3300C0-4651-490D-A853-F73765AD18AB}"/>
              </a:ext>
            </a:extLst>
          </p:cNvPr>
          <p:cNvSpPr txBox="1"/>
          <p:nvPr/>
        </p:nvSpPr>
        <p:spPr>
          <a:xfrm>
            <a:off x="718458" y="4282342"/>
            <a:ext cx="10562252" cy="784830"/>
          </a:xfrm>
          <a:prstGeom prst="rect">
            <a:avLst/>
          </a:prstGeom>
          <a:noFill/>
          <a:ln w="25400">
            <a:solidFill>
              <a:srgbClr val="92D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Este </a:t>
            </a:r>
            <a:r>
              <a:rPr lang="en-US" sz="1500" b="1" dirty="0" err="1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modelo</a:t>
            </a:r>
            <a:r>
              <a:rPr lang="en-US" sz="1500" b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 é um </a:t>
            </a:r>
            <a:r>
              <a:rPr lang="en-US" sz="1500" b="1" dirty="0" err="1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guia</a:t>
            </a:r>
            <a:r>
              <a:rPr lang="en-US" sz="1500" b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 para </a:t>
            </a:r>
            <a:r>
              <a:rPr lang="en-US" sz="1500" b="1" dirty="0" err="1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sua</a:t>
            </a:r>
            <a:r>
              <a:rPr lang="en-US" sz="1500" b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500" b="1" dirty="0" err="1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apresentação</a:t>
            </a:r>
            <a:r>
              <a:rPr lang="en-US" sz="1500" b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 oral.</a:t>
            </a:r>
            <a:br>
              <a:rPr lang="en-US" sz="1500" b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</a:br>
            <a:r>
              <a:rPr lang="en-US" sz="1500" b="1" dirty="0" err="1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Veja</a:t>
            </a:r>
            <a:r>
              <a:rPr lang="en-US" sz="1500" b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500" b="1" dirty="0" err="1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como</a:t>
            </a:r>
            <a:r>
              <a:rPr lang="en-US" sz="1500" b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 as </a:t>
            </a:r>
            <a:r>
              <a:rPr lang="en-US" sz="1500" b="1" dirty="0" err="1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seções</a:t>
            </a:r>
            <a:r>
              <a:rPr lang="en-US" sz="1500" b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/</a:t>
            </a:r>
            <a:r>
              <a:rPr lang="en-US" sz="1500" b="1" dirty="0" err="1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tópicos</a:t>
            </a:r>
            <a:r>
              <a:rPr lang="en-US" sz="1500" b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 da </a:t>
            </a:r>
            <a:r>
              <a:rPr lang="en-US" sz="1500" b="1" dirty="0" err="1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apresentação</a:t>
            </a:r>
            <a:r>
              <a:rPr lang="en-US" sz="1500" b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500" b="1" dirty="0" err="1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são</a:t>
            </a:r>
            <a:r>
              <a:rPr lang="en-US" sz="1500" b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500" b="1" dirty="0" err="1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organizados</a:t>
            </a:r>
            <a:r>
              <a:rPr lang="en-US" sz="1500" b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.</a:t>
            </a:r>
          </a:p>
          <a:p>
            <a:pPr algn="ctr"/>
            <a:r>
              <a:rPr lang="en-US" sz="1500" b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Use </a:t>
            </a:r>
            <a:r>
              <a:rPr lang="en-US" sz="1500" b="1" dirty="0" err="1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sua</a:t>
            </a:r>
            <a:r>
              <a:rPr lang="en-US" sz="1500" b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500" b="1" dirty="0" err="1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criatividade</a:t>
            </a:r>
            <a:r>
              <a:rPr lang="en-US" sz="1500" b="1" dirty="0">
                <a:solidFill>
                  <a:schemeClr val="bg1"/>
                </a:solidFill>
                <a:latin typeface="Exo" pitchFamily="2" charset="0"/>
                <a:cs typeface="Arial" panose="020B0604020202020204" pitchFamily="34" charset="0"/>
              </a:rPr>
              <a:t>!</a:t>
            </a:r>
            <a:endParaRPr lang="en-US" sz="1300" b="1" dirty="0">
              <a:solidFill>
                <a:schemeClr val="bg1"/>
              </a:solidFill>
              <a:latin typeface="Exo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290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3">
            <a:extLst>
              <a:ext uri="{FF2B5EF4-FFF2-40B4-BE49-F238E27FC236}">
                <a16:creationId xmlns:a16="http://schemas.microsoft.com/office/drawing/2014/main" id="{FC98CA02-4533-47F0-9D38-AE72A4154512}"/>
              </a:ext>
            </a:extLst>
          </p:cNvPr>
          <p:cNvSpPr txBox="1"/>
          <p:nvPr/>
        </p:nvSpPr>
        <p:spPr>
          <a:xfrm>
            <a:off x="3344833" y="1998768"/>
            <a:ext cx="55023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92D050"/>
                </a:solidFill>
                <a:latin typeface="DT Phudu" pitchFamily="2" charset="0"/>
                <a:cs typeface="DT Phudu" pitchFamily="2" charset="0"/>
              </a:rPr>
              <a:t>Introdução</a:t>
            </a:r>
            <a:endParaRPr lang="en-US" sz="4800" b="1" dirty="0">
              <a:solidFill>
                <a:srgbClr val="92D050"/>
              </a:solidFill>
              <a:latin typeface="DT Phudu" pitchFamily="2" charset="0"/>
              <a:cs typeface="DT Phudu" pitchFamily="2" charset="0"/>
            </a:endParaRPr>
          </a:p>
        </p:txBody>
      </p:sp>
      <p:sp>
        <p:nvSpPr>
          <p:cNvPr id="4" name="TextBox 14">
            <a:extLst>
              <a:ext uri="{FF2B5EF4-FFF2-40B4-BE49-F238E27FC236}">
                <a16:creationId xmlns:a16="http://schemas.microsoft.com/office/drawing/2014/main" id="{1514F07D-E333-40F5-802E-D763A4F0308C}"/>
              </a:ext>
            </a:extLst>
          </p:cNvPr>
          <p:cNvSpPr txBox="1"/>
          <p:nvPr/>
        </p:nvSpPr>
        <p:spPr>
          <a:xfrm>
            <a:off x="1197642" y="3335738"/>
            <a:ext cx="97967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Itens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para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descrever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Apresentação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do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problema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abordado</a:t>
            </a:r>
            <a:endParaRPr lang="en-US" sz="1400" dirty="0">
              <a:solidFill>
                <a:srgbClr val="FFFFFF"/>
              </a:solidFill>
              <a:latin typeface="Exo" pitchFamily="2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Lacuna de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conhecimento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(o que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não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se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sabe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sobre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o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tema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?)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Objetivos</a:t>
            </a:r>
            <a:endParaRPr lang="en-US" sz="1400" dirty="0">
              <a:solidFill>
                <a:srgbClr val="FFFFFF"/>
              </a:solidFill>
              <a:latin typeface="Exo" pitchFamily="2" charset="0"/>
              <a:cs typeface="Arial" panose="020B0604020202020204" pitchFamily="34" charset="0"/>
            </a:endParaRPr>
          </a:p>
          <a:p>
            <a:endParaRPr lang="en-US" sz="1400" dirty="0">
              <a:solidFill>
                <a:srgbClr val="FFFFFF"/>
              </a:solidFill>
              <a:latin typeface="Exo" pitchFamily="2" charset="0"/>
              <a:cs typeface="Arial" panose="020B0604020202020204" pitchFamily="34" charset="0"/>
            </a:endParaRPr>
          </a:p>
          <a:p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Evite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textos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longos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. Sempre que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possível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, utilize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suas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próprias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ilustrações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gráficos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esquemas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etc.</a:t>
            </a:r>
          </a:p>
        </p:txBody>
      </p:sp>
    </p:spTree>
    <p:extLst>
      <p:ext uri="{BB962C8B-B14F-4D97-AF65-F5344CB8AC3E}">
        <p14:creationId xmlns:p14="http://schemas.microsoft.com/office/powerpoint/2010/main" val="3390298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3">
            <a:extLst>
              <a:ext uri="{FF2B5EF4-FFF2-40B4-BE49-F238E27FC236}">
                <a16:creationId xmlns:a16="http://schemas.microsoft.com/office/drawing/2014/main" id="{7979FC1E-6B54-418B-BF0A-3FCE1499F838}"/>
              </a:ext>
            </a:extLst>
          </p:cNvPr>
          <p:cNvSpPr txBox="1"/>
          <p:nvPr/>
        </p:nvSpPr>
        <p:spPr>
          <a:xfrm>
            <a:off x="3924289" y="2121550"/>
            <a:ext cx="43434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92D050"/>
                </a:solidFill>
                <a:latin typeface="DT Phudu" pitchFamily="2" charset="0"/>
                <a:cs typeface="DT Phudu" pitchFamily="2" charset="0"/>
              </a:rPr>
              <a:t>Métodos</a:t>
            </a:r>
            <a:endParaRPr lang="en-US" sz="4800" b="1" dirty="0">
              <a:solidFill>
                <a:srgbClr val="92D050"/>
              </a:solidFill>
              <a:latin typeface="DT Phudu" pitchFamily="2" charset="0"/>
              <a:cs typeface="DT Phudu" pitchFamily="2" charset="0"/>
            </a:endParaRPr>
          </a:p>
        </p:txBody>
      </p:sp>
      <p:sp>
        <p:nvSpPr>
          <p:cNvPr id="4" name="TextBox 33">
            <a:extLst>
              <a:ext uri="{FF2B5EF4-FFF2-40B4-BE49-F238E27FC236}">
                <a16:creationId xmlns:a16="http://schemas.microsoft.com/office/drawing/2014/main" id="{64D3B245-F3D4-4152-A982-59CB6A6F6885}"/>
              </a:ext>
            </a:extLst>
          </p:cNvPr>
          <p:cNvSpPr txBox="1"/>
          <p:nvPr/>
        </p:nvSpPr>
        <p:spPr>
          <a:xfrm>
            <a:off x="1067444" y="3114650"/>
            <a:ext cx="948941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Descrever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materiais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/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métodos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utilizados</a:t>
            </a:r>
            <a:endParaRPr lang="en-US" sz="1400" dirty="0">
              <a:solidFill>
                <a:srgbClr val="FFFFFF"/>
              </a:solidFill>
              <a:latin typeface="Exo" pitchFamily="2" charset="0"/>
              <a:cs typeface="Arial" panose="020B0604020202020204" pitchFamily="34" charset="0"/>
            </a:endParaRPr>
          </a:p>
          <a:p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Caso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tenha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necessidade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de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aprovação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pelo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comitê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de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ética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em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pesquisa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(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seres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humanos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ou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animais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),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inserir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neste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slide o CAAE.</a:t>
            </a:r>
          </a:p>
          <a:p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Este slide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pode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ser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replicado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caso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precise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adicionar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mais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informações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sobre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materiais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métodos</a:t>
            </a:r>
            <a:endParaRPr lang="en-US" sz="1400" dirty="0">
              <a:solidFill>
                <a:srgbClr val="FFFFFF"/>
              </a:solidFill>
              <a:latin typeface="Exo" pitchFamily="2" charset="0"/>
              <a:cs typeface="Arial" panose="020B0604020202020204" pitchFamily="34" charset="0"/>
            </a:endParaRPr>
          </a:p>
          <a:p>
            <a:endParaRPr lang="en-US" sz="1400" dirty="0">
              <a:solidFill>
                <a:srgbClr val="FFFFFF"/>
              </a:solidFill>
              <a:latin typeface="Exo" pitchFamily="2" charset="0"/>
              <a:cs typeface="Arial" panose="020B0604020202020204" pitchFamily="34" charset="0"/>
            </a:endParaRPr>
          </a:p>
          <a:p>
            <a:endParaRPr lang="en-US" sz="1400" dirty="0">
              <a:solidFill>
                <a:srgbClr val="FFFFFF"/>
              </a:solidFill>
              <a:latin typeface="Exo" pitchFamily="2" charset="0"/>
              <a:cs typeface="Arial" panose="020B0604020202020204" pitchFamily="34" charset="0"/>
            </a:endParaRPr>
          </a:p>
          <a:p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Evite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textos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longos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. Sempre que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possível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, utilize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suas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próprias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ilustrações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gráficos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esquemas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etc.</a:t>
            </a:r>
          </a:p>
        </p:txBody>
      </p:sp>
    </p:spTree>
    <p:extLst>
      <p:ext uri="{BB962C8B-B14F-4D97-AF65-F5344CB8AC3E}">
        <p14:creationId xmlns:p14="http://schemas.microsoft.com/office/powerpoint/2010/main" val="3100167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3">
            <a:extLst>
              <a:ext uri="{FF2B5EF4-FFF2-40B4-BE49-F238E27FC236}">
                <a16:creationId xmlns:a16="http://schemas.microsoft.com/office/drawing/2014/main" id="{AA669E84-C02F-4F16-840C-DAF1C81443B5}"/>
              </a:ext>
            </a:extLst>
          </p:cNvPr>
          <p:cNvSpPr txBox="1"/>
          <p:nvPr/>
        </p:nvSpPr>
        <p:spPr>
          <a:xfrm>
            <a:off x="2251969" y="2283037"/>
            <a:ext cx="7688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92D050"/>
                </a:solidFill>
                <a:latin typeface="DT Phudu" pitchFamily="2" charset="0"/>
                <a:cs typeface="DT Phudu" pitchFamily="2" charset="0"/>
              </a:rPr>
              <a:t>Resultados</a:t>
            </a:r>
            <a:endParaRPr lang="en-US" sz="4800" b="1" dirty="0">
              <a:solidFill>
                <a:srgbClr val="92D050"/>
              </a:solidFill>
              <a:latin typeface="DT Phudu" pitchFamily="2" charset="0"/>
              <a:cs typeface="DT Phudu" pitchFamily="2" charset="0"/>
            </a:endParaRPr>
          </a:p>
        </p:txBody>
      </p:sp>
      <p:sp>
        <p:nvSpPr>
          <p:cNvPr id="6" name="TextBox 21">
            <a:extLst>
              <a:ext uri="{FF2B5EF4-FFF2-40B4-BE49-F238E27FC236}">
                <a16:creationId xmlns:a16="http://schemas.microsoft.com/office/drawing/2014/main" id="{FADC6174-24E1-4186-83D6-CA6FF8D41DE8}"/>
              </a:ext>
            </a:extLst>
          </p:cNvPr>
          <p:cNvSpPr txBox="1"/>
          <p:nvPr/>
        </p:nvSpPr>
        <p:spPr>
          <a:xfrm>
            <a:off x="1130887" y="3429000"/>
            <a:ext cx="93871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As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conclusões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devem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remeter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ao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objetivo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corroborar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com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resultados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/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discussão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.</a:t>
            </a:r>
          </a:p>
          <a:p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Inserir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aqui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agradecimentos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financiamentos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quando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pertinente</a:t>
            </a:r>
            <a:endParaRPr lang="en-US" sz="1400" dirty="0">
              <a:solidFill>
                <a:srgbClr val="FFFFFF"/>
              </a:solidFill>
              <a:latin typeface="Exo" pitchFamily="2" charset="0"/>
              <a:cs typeface="Arial" panose="020B0604020202020204" pitchFamily="34" charset="0"/>
            </a:endParaRPr>
          </a:p>
          <a:p>
            <a:endParaRPr lang="en-US" sz="1400" dirty="0">
              <a:solidFill>
                <a:srgbClr val="FFFFFF"/>
              </a:solidFill>
              <a:latin typeface="Exo" pitchFamily="2" charset="0"/>
              <a:cs typeface="Arial" panose="020B0604020202020204" pitchFamily="34" charset="0"/>
            </a:endParaRPr>
          </a:p>
          <a:p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Evite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textos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longos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. Sempre que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possível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, utilize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suas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próprias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ilustrações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gráficos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esquemas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etc.</a:t>
            </a:r>
          </a:p>
        </p:txBody>
      </p:sp>
    </p:spTree>
    <p:extLst>
      <p:ext uri="{BB962C8B-B14F-4D97-AF65-F5344CB8AC3E}">
        <p14:creationId xmlns:p14="http://schemas.microsoft.com/office/powerpoint/2010/main" val="826071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3">
            <a:extLst>
              <a:ext uri="{FF2B5EF4-FFF2-40B4-BE49-F238E27FC236}">
                <a16:creationId xmlns:a16="http://schemas.microsoft.com/office/drawing/2014/main" id="{7979FC1E-6B54-418B-BF0A-3FCE1499F838}"/>
              </a:ext>
            </a:extLst>
          </p:cNvPr>
          <p:cNvSpPr txBox="1"/>
          <p:nvPr/>
        </p:nvSpPr>
        <p:spPr>
          <a:xfrm>
            <a:off x="2633662" y="2120949"/>
            <a:ext cx="69246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92D050"/>
                </a:solidFill>
                <a:latin typeface="DT Phudu" pitchFamily="2" charset="0"/>
                <a:cs typeface="DT Phudu" pitchFamily="2" charset="0"/>
              </a:rPr>
              <a:t>Conclusões</a:t>
            </a:r>
            <a:endParaRPr lang="en-US" sz="4800" b="1" dirty="0">
              <a:solidFill>
                <a:srgbClr val="92D050"/>
              </a:solidFill>
              <a:latin typeface="DT Phudu" pitchFamily="2" charset="0"/>
              <a:cs typeface="DT Phudu" pitchFamily="2" charset="0"/>
            </a:endParaRPr>
          </a:p>
        </p:txBody>
      </p:sp>
      <p:sp>
        <p:nvSpPr>
          <p:cNvPr id="6" name="TextBox 21">
            <a:extLst>
              <a:ext uri="{FF2B5EF4-FFF2-40B4-BE49-F238E27FC236}">
                <a16:creationId xmlns:a16="http://schemas.microsoft.com/office/drawing/2014/main" id="{9B7A4FCA-4558-40C1-98AA-6BF37C1D5D6A}"/>
              </a:ext>
            </a:extLst>
          </p:cNvPr>
          <p:cNvSpPr txBox="1"/>
          <p:nvPr/>
        </p:nvSpPr>
        <p:spPr>
          <a:xfrm>
            <a:off x="1117778" y="3572731"/>
            <a:ext cx="97243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As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conclusões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devem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remeter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ao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objetivo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corroborar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com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resultados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/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discussão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.</a:t>
            </a:r>
          </a:p>
          <a:p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Inserir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aqui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agradecimentos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financiamentos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quando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pertinente</a:t>
            </a:r>
            <a:endParaRPr lang="en-US" sz="1400" dirty="0">
              <a:solidFill>
                <a:srgbClr val="FFFFFF"/>
              </a:solidFill>
              <a:latin typeface="Exo" pitchFamily="2" charset="0"/>
              <a:cs typeface="Arial" panose="020B0604020202020204" pitchFamily="34" charset="0"/>
            </a:endParaRPr>
          </a:p>
          <a:p>
            <a:endParaRPr lang="en-US" sz="1400" dirty="0">
              <a:solidFill>
                <a:srgbClr val="FFFFFF"/>
              </a:solidFill>
              <a:latin typeface="Exo" pitchFamily="2" charset="0"/>
              <a:cs typeface="Arial" panose="020B0604020202020204" pitchFamily="34" charset="0"/>
            </a:endParaRPr>
          </a:p>
          <a:p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Evite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textos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longos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. Sempre que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possível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, utilize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suas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próprias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ilustrações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gráficos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esquemas</a:t>
            </a:r>
            <a:r>
              <a:rPr lang="en-US" sz="1400" dirty="0">
                <a:solidFill>
                  <a:srgbClr val="FFFFFF"/>
                </a:solidFill>
                <a:latin typeface="Exo" pitchFamily="2" charset="0"/>
                <a:cs typeface="Arial" panose="020B0604020202020204" pitchFamily="34" charset="0"/>
              </a:rPr>
              <a:t> etc.</a:t>
            </a:r>
          </a:p>
        </p:txBody>
      </p:sp>
    </p:spTree>
    <p:extLst>
      <p:ext uri="{BB962C8B-B14F-4D97-AF65-F5344CB8AC3E}">
        <p14:creationId xmlns:p14="http://schemas.microsoft.com/office/powerpoint/2010/main" val="35005183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396d3a9-6586-4e20-b45a-26beadf1f96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F5437F0820E341967F2F06E40935C9" ma:contentTypeVersion="18" ma:contentTypeDescription="Create a new document." ma:contentTypeScope="" ma:versionID="3b6c0f1f29e7ecef85d9d9976d3881b2">
  <xsd:schema xmlns:xsd="http://www.w3.org/2001/XMLSchema" xmlns:xs="http://www.w3.org/2001/XMLSchema" xmlns:p="http://schemas.microsoft.com/office/2006/metadata/properties" xmlns:ns3="f396d3a9-6586-4e20-b45a-26beadf1f96c" xmlns:ns4="34982910-0a73-487a-bdc0-c6a09afdd95f" targetNamespace="http://schemas.microsoft.com/office/2006/metadata/properties" ma:root="true" ma:fieldsID="c57b0af1a795ec4294cbde9b74a52ea4" ns3:_="" ns4:_="">
    <xsd:import namespace="f396d3a9-6586-4e20-b45a-26beadf1f96c"/>
    <xsd:import namespace="34982910-0a73-487a-bdc0-c6a09afdd95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96d3a9-6586-4e20-b45a-26beadf1f9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982910-0a73-487a-bdc0-c6a09afdd95f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A2E3495-9B1D-4784-B690-7BC03DAD282C}">
  <ds:schemaRefs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34982910-0a73-487a-bdc0-c6a09afdd95f"/>
    <ds:schemaRef ds:uri="f396d3a9-6586-4e20-b45a-26beadf1f96c"/>
    <ds:schemaRef ds:uri="http://purl.org/dc/dcmitype/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89B1A93C-5EF4-4005-A37C-2B4235BCA0B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23FBFDD-293B-42A5-B80B-E9AD8E032C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96d3a9-6586-4e20-b45a-26beadf1f96c"/>
    <ds:schemaRef ds:uri="34982910-0a73-487a-bdc0-c6a09afdd95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222</Words>
  <Application>Microsoft Office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2" baseType="lpstr">
      <vt:lpstr>Arial Black</vt:lpstr>
      <vt:lpstr>DT Phudu</vt:lpstr>
      <vt:lpstr>Arial</vt:lpstr>
      <vt:lpstr>Calibri</vt:lpstr>
      <vt:lpstr>Exo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Lorena Jim Ferreira Santos</dc:creator>
  <cp:lastModifiedBy>Lorena Jim Ferreira Santos</cp:lastModifiedBy>
  <cp:revision>6</cp:revision>
  <dcterms:created xsi:type="dcterms:W3CDTF">2023-05-09T19:09:11Z</dcterms:created>
  <dcterms:modified xsi:type="dcterms:W3CDTF">2024-10-03T17:41:05Z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0x01010088F5437F0820E341967F2F06E40935C9</vt:lpwstr>
  </property>
</Properties>
</file>